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9" r:id="rId11"/>
    <p:sldId id="268" r:id="rId12"/>
    <p:sldId id="271" r:id="rId13"/>
    <p:sldId id="270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138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 Medicine" userId="73ddb83e-9bf0-4652-9821-84dbdf69b407" providerId="ADAL" clId="{3BEB5B5D-DF3F-4D8C-AD46-D3B449D34674}"/>
    <pc:docChg chg="custSel addSld delSld modSld sldOrd">
      <pc:chgData name="Neu Medicine" userId="73ddb83e-9bf0-4652-9821-84dbdf69b407" providerId="ADAL" clId="{3BEB5B5D-DF3F-4D8C-AD46-D3B449D34674}" dt="2026-05-15T07:35:40.141" v="1404" actId="14100"/>
      <pc:docMkLst>
        <pc:docMk/>
      </pc:docMkLst>
      <pc:sldChg chg="modSp mod">
        <pc:chgData name="Neu Medicine" userId="73ddb83e-9bf0-4652-9821-84dbdf69b407" providerId="ADAL" clId="{3BEB5B5D-DF3F-4D8C-AD46-D3B449D34674}" dt="2026-05-13T10:51:44.938" v="70" actId="20577"/>
        <pc:sldMkLst>
          <pc:docMk/>
          <pc:sldMk cId="4136486295" sldId="256"/>
        </pc:sldMkLst>
        <pc:spChg chg="mod">
          <ac:chgData name="Neu Medicine" userId="73ddb83e-9bf0-4652-9821-84dbdf69b407" providerId="ADAL" clId="{3BEB5B5D-DF3F-4D8C-AD46-D3B449D34674}" dt="2026-05-13T10:51:44.938" v="70" actId="20577"/>
          <ac:spMkLst>
            <pc:docMk/>
            <pc:sldMk cId="4136486295" sldId="256"/>
            <ac:spMk id="3" creationId="{6A2309EF-5416-7CFD-B6DE-9B9401E55938}"/>
          </ac:spMkLst>
        </pc:spChg>
      </pc:sldChg>
      <pc:sldChg chg="modSp new mod">
        <pc:chgData name="Neu Medicine" userId="73ddb83e-9bf0-4652-9821-84dbdf69b407" providerId="ADAL" clId="{3BEB5B5D-DF3F-4D8C-AD46-D3B449D34674}" dt="2026-05-13T10:58:28.785" v="592" actId="6549"/>
        <pc:sldMkLst>
          <pc:docMk/>
          <pc:sldMk cId="3345234017" sldId="257"/>
        </pc:sldMkLst>
        <pc:spChg chg="mod">
          <ac:chgData name="Neu Medicine" userId="73ddb83e-9bf0-4652-9821-84dbdf69b407" providerId="ADAL" clId="{3BEB5B5D-DF3F-4D8C-AD46-D3B449D34674}" dt="2026-05-13T10:53:33.983" v="118" actId="20577"/>
          <ac:spMkLst>
            <pc:docMk/>
            <pc:sldMk cId="3345234017" sldId="257"/>
            <ac:spMk id="2" creationId="{0D76FD33-7E57-4D7A-0947-61901378C30E}"/>
          </ac:spMkLst>
        </pc:spChg>
        <pc:spChg chg="mod">
          <ac:chgData name="Neu Medicine" userId="73ddb83e-9bf0-4652-9821-84dbdf69b407" providerId="ADAL" clId="{3BEB5B5D-DF3F-4D8C-AD46-D3B449D34674}" dt="2026-05-13T10:58:28.785" v="592" actId="6549"/>
          <ac:spMkLst>
            <pc:docMk/>
            <pc:sldMk cId="3345234017" sldId="257"/>
            <ac:spMk id="3" creationId="{93379514-F6FE-4CD8-D835-425AB1579F68}"/>
          </ac:spMkLst>
        </pc:spChg>
      </pc:sldChg>
      <pc:sldChg chg="modSp new mod">
        <pc:chgData name="Neu Medicine" userId="73ddb83e-9bf0-4652-9821-84dbdf69b407" providerId="ADAL" clId="{3BEB5B5D-DF3F-4D8C-AD46-D3B449D34674}" dt="2026-05-13T11:06:18.264" v="1117" actId="20577"/>
        <pc:sldMkLst>
          <pc:docMk/>
          <pc:sldMk cId="1796529060" sldId="258"/>
        </pc:sldMkLst>
        <pc:spChg chg="mod">
          <ac:chgData name="Neu Medicine" userId="73ddb83e-9bf0-4652-9821-84dbdf69b407" providerId="ADAL" clId="{3BEB5B5D-DF3F-4D8C-AD46-D3B449D34674}" dt="2026-05-13T10:59:07.338" v="637" actId="20577"/>
          <ac:spMkLst>
            <pc:docMk/>
            <pc:sldMk cId="1796529060" sldId="258"/>
            <ac:spMk id="2" creationId="{0B9A221B-C10E-D0EE-959D-E5E01C52C029}"/>
          </ac:spMkLst>
        </pc:spChg>
        <pc:spChg chg="mod">
          <ac:chgData name="Neu Medicine" userId="73ddb83e-9bf0-4652-9821-84dbdf69b407" providerId="ADAL" clId="{3BEB5B5D-DF3F-4D8C-AD46-D3B449D34674}" dt="2026-05-13T11:06:18.264" v="1117" actId="20577"/>
          <ac:spMkLst>
            <pc:docMk/>
            <pc:sldMk cId="1796529060" sldId="258"/>
            <ac:spMk id="3" creationId="{D10F39E5-53BE-D893-3570-11080C800AEC}"/>
          </ac:spMkLst>
        </pc:spChg>
      </pc:sldChg>
      <pc:sldChg chg="addSp delSp modSp new mod ord">
        <pc:chgData name="Neu Medicine" userId="73ddb83e-9bf0-4652-9821-84dbdf69b407" providerId="ADAL" clId="{3BEB5B5D-DF3F-4D8C-AD46-D3B449D34674}" dt="2026-05-14T10:00:09.407" v="1130" actId="1076"/>
        <pc:sldMkLst>
          <pc:docMk/>
          <pc:sldMk cId="660000353" sldId="259"/>
        </pc:sldMkLst>
        <pc:spChg chg="del">
          <ac:chgData name="Neu Medicine" userId="73ddb83e-9bf0-4652-9821-84dbdf69b407" providerId="ADAL" clId="{3BEB5B5D-DF3F-4D8C-AD46-D3B449D34674}" dt="2026-05-14T09:59:55.141" v="1126" actId="478"/>
          <ac:spMkLst>
            <pc:docMk/>
            <pc:sldMk cId="660000353" sldId="259"/>
            <ac:spMk id="2" creationId="{235F9B0B-6E58-ED41-CC21-AFFFAF6ED3C0}"/>
          </ac:spMkLst>
        </pc:spChg>
        <pc:spChg chg="del">
          <ac:chgData name="Neu Medicine" userId="73ddb83e-9bf0-4652-9821-84dbdf69b407" providerId="ADAL" clId="{3BEB5B5D-DF3F-4D8C-AD46-D3B449D34674}" dt="2026-05-14T09:59:38.041" v="1121" actId="22"/>
          <ac:spMkLst>
            <pc:docMk/>
            <pc:sldMk cId="660000353" sldId="259"/>
            <ac:spMk id="3" creationId="{600A1323-6CEC-C0AF-C673-8AE527072DD4}"/>
          </ac:spMkLst>
        </pc:spChg>
        <pc:picChg chg="add mod ord">
          <ac:chgData name="Neu Medicine" userId="73ddb83e-9bf0-4652-9821-84dbdf69b407" providerId="ADAL" clId="{3BEB5B5D-DF3F-4D8C-AD46-D3B449D34674}" dt="2026-05-14T10:00:09.407" v="1130" actId="1076"/>
          <ac:picMkLst>
            <pc:docMk/>
            <pc:sldMk cId="660000353" sldId="259"/>
            <ac:picMk id="5" creationId="{684CBAFE-D9B1-4794-0AA5-BAA3EDF4D4CB}"/>
          </ac:picMkLst>
        </pc:picChg>
      </pc:sldChg>
      <pc:sldChg chg="addSp modSp new mod">
        <pc:chgData name="Neu Medicine" userId="73ddb83e-9bf0-4652-9821-84dbdf69b407" providerId="ADAL" clId="{3BEB5B5D-DF3F-4D8C-AD46-D3B449D34674}" dt="2026-05-14T10:01:43.189" v="1134" actId="14100"/>
        <pc:sldMkLst>
          <pc:docMk/>
          <pc:sldMk cId="1692736565" sldId="260"/>
        </pc:sldMkLst>
        <pc:picChg chg="add mod">
          <ac:chgData name="Neu Medicine" userId="73ddb83e-9bf0-4652-9821-84dbdf69b407" providerId="ADAL" clId="{3BEB5B5D-DF3F-4D8C-AD46-D3B449D34674}" dt="2026-05-14T10:01:43.189" v="1134" actId="14100"/>
          <ac:picMkLst>
            <pc:docMk/>
            <pc:sldMk cId="1692736565" sldId="260"/>
            <ac:picMk id="5" creationId="{D9C9305B-089C-473D-C021-B22FF4DDEE9E}"/>
          </ac:picMkLst>
        </pc:picChg>
      </pc:sldChg>
      <pc:sldChg chg="addSp modSp new mod">
        <pc:chgData name="Neu Medicine" userId="73ddb83e-9bf0-4652-9821-84dbdf69b407" providerId="ADAL" clId="{3BEB5B5D-DF3F-4D8C-AD46-D3B449D34674}" dt="2026-05-14T10:56:54.308" v="1229" actId="20577"/>
        <pc:sldMkLst>
          <pc:docMk/>
          <pc:sldMk cId="1876769872" sldId="261"/>
        </pc:sldMkLst>
        <pc:spChg chg="add mod">
          <ac:chgData name="Neu Medicine" userId="73ddb83e-9bf0-4652-9821-84dbdf69b407" providerId="ADAL" clId="{3BEB5B5D-DF3F-4D8C-AD46-D3B449D34674}" dt="2026-05-14T10:56:54.308" v="1229" actId="20577"/>
          <ac:spMkLst>
            <pc:docMk/>
            <pc:sldMk cId="1876769872" sldId="261"/>
            <ac:spMk id="4" creationId="{D53F0CC4-62E9-7D8D-52AB-0FA3A97C08EC}"/>
          </ac:spMkLst>
        </pc:spChg>
        <pc:picChg chg="add mod">
          <ac:chgData name="Neu Medicine" userId="73ddb83e-9bf0-4652-9821-84dbdf69b407" providerId="ADAL" clId="{3BEB5B5D-DF3F-4D8C-AD46-D3B449D34674}" dt="2026-05-14T10:56:14.500" v="1226" actId="14100"/>
          <ac:picMkLst>
            <pc:docMk/>
            <pc:sldMk cId="1876769872" sldId="261"/>
            <ac:picMk id="3" creationId="{39BA490A-1EA5-9BEF-0193-C5E23959C9D6}"/>
          </ac:picMkLst>
        </pc:picChg>
      </pc:sldChg>
      <pc:sldChg chg="addSp modSp new mod">
        <pc:chgData name="Neu Medicine" userId="73ddb83e-9bf0-4652-9821-84dbdf69b407" providerId="ADAL" clId="{3BEB5B5D-DF3F-4D8C-AD46-D3B449D34674}" dt="2026-05-15T06:42:15.192" v="1372" actId="14100"/>
        <pc:sldMkLst>
          <pc:docMk/>
          <pc:sldMk cId="3853198331" sldId="262"/>
        </pc:sldMkLst>
        <pc:spChg chg="add mod">
          <ac:chgData name="Neu Medicine" userId="73ddb83e-9bf0-4652-9821-84dbdf69b407" providerId="ADAL" clId="{3BEB5B5D-DF3F-4D8C-AD46-D3B449D34674}" dt="2026-05-15T06:41:56.541" v="1370" actId="14100"/>
          <ac:spMkLst>
            <pc:docMk/>
            <pc:sldMk cId="3853198331" sldId="262"/>
            <ac:spMk id="6" creationId="{AD95C2A7-9449-C7AF-632D-D5BE5A04BA12}"/>
          </ac:spMkLst>
        </pc:spChg>
        <pc:spChg chg="add mod">
          <ac:chgData name="Neu Medicine" userId="73ddb83e-9bf0-4652-9821-84dbdf69b407" providerId="ADAL" clId="{3BEB5B5D-DF3F-4D8C-AD46-D3B449D34674}" dt="2026-05-14T10:55:10.444" v="1222" actId="20577"/>
          <ac:spMkLst>
            <pc:docMk/>
            <pc:sldMk cId="3853198331" sldId="262"/>
            <ac:spMk id="8" creationId="{150BB772-9C1E-71DC-2E4F-58C04F3EEA8A}"/>
          </ac:spMkLst>
        </pc:spChg>
        <pc:picChg chg="add mod">
          <ac:chgData name="Neu Medicine" userId="73ddb83e-9bf0-4652-9821-84dbdf69b407" providerId="ADAL" clId="{3BEB5B5D-DF3F-4D8C-AD46-D3B449D34674}" dt="2026-05-14T10:50:57.615" v="1210" actId="14100"/>
          <ac:picMkLst>
            <pc:docMk/>
            <pc:sldMk cId="3853198331" sldId="262"/>
            <ac:picMk id="3" creationId="{0400EAE8-0113-7615-B351-0FC1EF3630EA}"/>
          </ac:picMkLst>
        </pc:picChg>
        <pc:picChg chg="add mod">
          <ac:chgData name="Neu Medicine" userId="73ddb83e-9bf0-4652-9821-84dbdf69b407" providerId="ADAL" clId="{3BEB5B5D-DF3F-4D8C-AD46-D3B449D34674}" dt="2026-05-15T06:42:15.192" v="1372" actId="14100"/>
          <ac:picMkLst>
            <pc:docMk/>
            <pc:sldMk cId="3853198331" sldId="262"/>
            <ac:picMk id="4" creationId="{185EAAD8-AF34-7AB5-3E9B-08FC1C1238DE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4T10:58:02.527" v="1256" actId="20577"/>
        <pc:sldMkLst>
          <pc:docMk/>
          <pc:sldMk cId="2413634394" sldId="263"/>
        </pc:sldMkLst>
        <pc:spChg chg="mod">
          <ac:chgData name="Neu Medicine" userId="73ddb83e-9bf0-4652-9821-84dbdf69b407" providerId="ADAL" clId="{3BEB5B5D-DF3F-4D8C-AD46-D3B449D34674}" dt="2026-05-14T10:58:02.527" v="1256" actId="20577"/>
          <ac:spMkLst>
            <pc:docMk/>
            <pc:sldMk cId="2413634394" sldId="263"/>
            <ac:spMk id="2" creationId="{A5C441D1-4DDB-60C5-FE07-10B99C5DB347}"/>
          </ac:spMkLst>
        </pc:spChg>
        <pc:spChg chg="del">
          <ac:chgData name="Neu Medicine" userId="73ddb83e-9bf0-4652-9821-84dbdf69b407" providerId="ADAL" clId="{3BEB5B5D-DF3F-4D8C-AD46-D3B449D34674}" dt="2026-05-14T10:42:47.501" v="1147" actId="22"/>
          <ac:spMkLst>
            <pc:docMk/>
            <pc:sldMk cId="2413634394" sldId="263"/>
            <ac:spMk id="3" creationId="{BF6320ED-9E49-922E-0FEA-B23B1AC6D4E5}"/>
          </ac:spMkLst>
        </pc:spChg>
        <pc:picChg chg="add mod ord">
          <ac:chgData name="Neu Medicine" userId="73ddb83e-9bf0-4652-9821-84dbdf69b407" providerId="ADAL" clId="{3BEB5B5D-DF3F-4D8C-AD46-D3B449D34674}" dt="2026-05-14T10:43:29.001" v="1157" actId="14100"/>
          <ac:picMkLst>
            <pc:docMk/>
            <pc:sldMk cId="2413634394" sldId="263"/>
            <ac:picMk id="5" creationId="{492839D3-5BD2-FFB5-2681-DE1CBD26CF40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4T10:59:08.925" v="1276" actId="20577"/>
        <pc:sldMkLst>
          <pc:docMk/>
          <pc:sldMk cId="1789841290" sldId="264"/>
        </pc:sldMkLst>
        <pc:spChg chg="mod">
          <ac:chgData name="Neu Medicine" userId="73ddb83e-9bf0-4652-9821-84dbdf69b407" providerId="ADAL" clId="{3BEB5B5D-DF3F-4D8C-AD46-D3B449D34674}" dt="2026-05-14T10:59:08.925" v="1276" actId="20577"/>
          <ac:spMkLst>
            <pc:docMk/>
            <pc:sldMk cId="1789841290" sldId="264"/>
            <ac:spMk id="2" creationId="{84DF695B-C3BA-8E4A-517B-29E7CC9B8C2E}"/>
          </ac:spMkLst>
        </pc:spChg>
        <pc:spChg chg="del">
          <ac:chgData name="Neu Medicine" userId="73ddb83e-9bf0-4652-9821-84dbdf69b407" providerId="ADAL" clId="{3BEB5B5D-DF3F-4D8C-AD46-D3B449D34674}" dt="2026-05-14T10:44:56.129" v="1164" actId="22"/>
          <ac:spMkLst>
            <pc:docMk/>
            <pc:sldMk cId="1789841290" sldId="264"/>
            <ac:spMk id="3" creationId="{F2235EEC-F0E6-90C1-2A09-AF10A839C8E1}"/>
          </ac:spMkLst>
        </pc:spChg>
        <pc:picChg chg="add mod ord">
          <ac:chgData name="Neu Medicine" userId="73ddb83e-9bf0-4652-9821-84dbdf69b407" providerId="ADAL" clId="{3BEB5B5D-DF3F-4D8C-AD46-D3B449D34674}" dt="2026-05-14T10:45:17.413" v="1169" actId="14100"/>
          <ac:picMkLst>
            <pc:docMk/>
            <pc:sldMk cId="1789841290" sldId="264"/>
            <ac:picMk id="5" creationId="{792A57FF-4698-B6DA-A6D4-18E1F399A73C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4T10:50:29.349" v="1208" actId="14100"/>
        <pc:sldMkLst>
          <pc:docMk/>
          <pc:sldMk cId="3083402408" sldId="265"/>
        </pc:sldMkLst>
        <pc:spChg chg="mod">
          <ac:chgData name="Neu Medicine" userId="73ddb83e-9bf0-4652-9821-84dbdf69b407" providerId="ADAL" clId="{3BEB5B5D-DF3F-4D8C-AD46-D3B449D34674}" dt="2026-05-14T10:47:53.588" v="1197" actId="14100"/>
          <ac:spMkLst>
            <pc:docMk/>
            <pc:sldMk cId="3083402408" sldId="265"/>
            <ac:spMk id="2" creationId="{0CF1BA47-E56F-C0BE-1874-82C2BBBEF352}"/>
          </ac:spMkLst>
        </pc:spChg>
        <pc:spChg chg="del">
          <ac:chgData name="Neu Medicine" userId="73ddb83e-9bf0-4652-9821-84dbdf69b407" providerId="ADAL" clId="{3BEB5B5D-DF3F-4D8C-AD46-D3B449D34674}" dt="2026-05-14T10:48:24.220" v="1198" actId="22"/>
          <ac:spMkLst>
            <pc:docMk/>
            <pc:sldMk cId="3083402408" sldId="265"/>
            <ac:spMk id="3" creationId="{D39A1625-162A-7159-22C8-4AA196F6D1E4}"/>
          </ac:spMkLst>
        </pc:spChg>
        <pc:picChg chg="add mod ord">
          <ac:chgData name="Neu Medicine" userId="73ddb83e-9bf0-4652-9821-84dbdf69b407" providerId="ADAL" clId="{3BEB5B5D-DF3F-4D8C-AD46-D3B449D34674}" dt="2026-05-14T10:50:29.349" v="1208" actId="14100"/>
          <ac:picMkLst>
            <pc:docMk/>
            <pc:sldMk cId="3083402408" sldId="265"/>
            <ac:picMk id="5" creationId="{D7DB0C73-29B8-10BC-EA5B-341E7567CD6A}"/>
          </ac:picMkLst>
        </pc:picChg>
        <pc:picChg chg="add mod">
          <ac:chgData name="Neu Medicine" userId="73ddb83e-9bf0-4652-9821-84dbdf69b407" providerId="ADAL" clId="{3BEB5B5D-DF3F-4D8C-AD46-D3B449D34674}" dt="2026-05-14T10:49:45.867" v="1203" actId="1076"/>
          <ac:picMkLst>
            <pc:docMk/>
            <pc:sldMk cId="3083402408" sldId="265"/>
            <ac:picMk id="7" creationId="{28F0F134-167A-E20B-5540-CDE81A392FD4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5T06:53:20.160" v="1379" actId="21"/>
        <pc:sldMkLst>
          <pc:docMk/>
          <pc:sldMk cId="3844013005" sldId="266"/>
        </pc:sldMkLst>
        <pc:spChg chg="del">
          <ac:chgData name="Neu Medicine" userId="73ddb83e-9bf0-4652-9821-84dbdf69b407" providerId="ADAL" clId="{3BEB5B5D-DF3F-4D8C-AD46-D3B449D34674}" dt="2026-05-15T06:30:59.329" v="1278" actId="478"/>
          <ac:spMkLst>
            <pc:docMk/>
            <pc:sldMk cId="3844013005" sldId="266"/>
            <ac:spMk id="3" creationId="{9715099F-D035-A233-F56D-3EB8820F40F9}"/>
          </ac:spMkLst>
        </pc:spChg>
        <pc:graphicFrameChg chg="add del mod">
          <ac:chgData name="Neu Medicine" userId="73ddb83e-9bf0-4652-9821-84dbdf69b407" providerId="ADAL" clId="{3BEB5B5D-DF3F-4D8C-AD46-D3B449D34674}" dt="2026-05-15T06:53:20.160" v="1379" actId="21"/>
          <ac:graphicFrameMkLst>
            <pc:docMk/>
            <pc:sldMk cId="3844013005" sldId="266"/>
            <ac:graphicFrameMk id="3" creationId="{DBBA2C1A-5D0C-A574-89B6-B18FC0973971}"/>
          </ac:graphicFrameMkLst>
        </pc:graphicFrameChg>
        <pc:picChg chg="add mod">
          <ac:chgData name="Neu Medicine" userId="73ddb83e-9bf0-4652-9821-84dbdf69b407" providerId="ADAL" clId="{3BEB5B5D-DF3F-4D8C-AD46-D3B449D34674}" dt="2026-05-15T06:31:23.667" v="1285" actId="1076"/>
          <ac:picMkLst>
            <pc:docMk/>
            <pc:sldMk cId="3844013005" sldId="266"/>
            <ac:picMk id="5" creationId="{BC6D51D6-A5B1-96E6-7CC4-CDC52CC5B592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5T07:35:20.504" v="1403" actId="14100"/>
        <pc:sldMkLst>
          <pc:docMk/>
          <pc:sldMk cId="147512165" sldId="267"/>
        </pc:sldMkLst>
        <pc:spChg chg="del">
          <ac:chgData name="Neu Medicine" userId="73ddb83e-9bf0-4652-9821-84dbdf69b407" providerId="ADAL" clId="{3BEB5B5D-DF3F-4D8C-AD46-D3B449D34674}" dt="2026-05-15T06:34:25.088" v="1302" actId="478"/>
          <ac:spMkLst>
            <pc:docMk/>
            <pc:sldMk cId="147512165" sldId="267"/>
            <ac:spMk id="2" creationId="{3C20ACBF-3761-2BF3-B35E-4AEE5AD7DC25}"/>
          </ac:spMkLst>
        </pc:spChg>
        <pc:spChg chg="del">
          <ac:chgData name="Neu Medicine" userId="73ddb83e-9bf0-4652-9821-84dbdf69b407" providerId="ADAL" clId="{3BEB5B5D-DF3F-4D8C-AD46-D3B449D34674}" dt="2026-05-15T06:34:23.778" v="1301" actId="478"/>
          <ac:spMkLst>
            <pc:docMk/>
            <pc:sldMk cId="147512165" sldId="267"/>
            <ac:spMk id="3" creationId="{22CF8A37-1AF6-FB2D-6144-7F9B42132096}"/>
          </ac:spMkLst>
        </pc:spChg>
        <pc:picChg chg="add mod">
          <ac:chgData name="Neu Medicine" userId="73ddb83e-9bf0-4652-9821-84dbdf69b407" providerId="ADAL" clId="{3BEB5B5D-DF3F-4D8C-AD46-D3B449D34674}" dt="2026-05-15T07:35:20.504" v="1403" actId="14100"/>
          <ac:picMkLst>
            <pc:docMk/>
            <pc:sldMk cId="147512165" sldId="267"/>
            <ac:picMk id="4" creationId="{A3AEDA94-D5C2-6683-23E3-2C6F1AD8C32B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5T07:35:40.141" v="1404" actId="14100"/>
        <pc:sldMkLst>
          <pc:docMk/>
          <pc:sldMk cId="2451251694" sldId="268"/>
        </pc:sldMkLst>
        <pc:spChg chg="del">
          <ac:chgData name="Neu Medicine" userId="73ddb83e-9bf0-4652-9821-84dbdf69b407" providerId="ADAL" clId="{3BEB5B5D-DF3F-4D8C-AD46-D3B449D34674}" dt="2026-05-15T06:32:47.080" v="1291" actId="478"/>
          <ac:spMkLst>
            <pc:docMk/>
            <pc:sldMk cId="2451251694" sldId="268"/>
            <ac:spMk id="2" creationId="{15750E5C-9827-B44D-A784-22D414B1E728}"/>
          </ac:spMkLst>
        </pc:spChg>
        <pc:spChg chg="del">
          <ac:chgData name="Neu Medicine" userId="73ddb83e-9bf0-4652-9821-84dbdf69b407" providerId="ADAL" clId="{3BEB5B5D-DF3F-4D8C-AD46-D3B449D34674}" dt="2026-05-15T06:32:38.752" v="1288" actId="478"/>
          <ac:spMkLst>
            <pc:docMk/>
            <pc:sldMk cId="2451251694" sldId="268"/>
            <ac:spMk id="3" creationId="{8F1D717B-F6AB-651D-D1D4-757968BB9250}"/>
          </ac:spMkLst>
        </pc:spChg>
        <pc:picChg chg="add mod">
          <ac:chgData name="Neu Medicine" userId="73ddb83e-9bf0-4652-9821-84dbdf69b407" providerId="ADAL" clId="{3BEB5B5D-DF3F-4D8C-AD46-D3B449D34674}" dt="2026-05-15T07:35:40.141" v="1404" actId="14100"/>
          <ac:picMkLst>
            <pc:docMk/>
            <pc:sldMk cId="2451251694" sldId="268"/>
            <ac:picMk id="4" creationId="{AA72C2F6-94FA-8D6B-4F44-7CDF87B32B1D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5T06:41:15.444" v="1366" actId="1076"/>
        <pc:sldMkLst>
          <pc:docMk/>
          <pc:sldMk cId="3311460402" sldId="269"/>
        </pc:sldMkLst>
        <pc:spChg chg="del">
          <ac:chgData name="Neu Medicine" userId="73ddb83e-9bf0-4652-9821-84dbdf69b407" providerId="ADAL" clId="{3BEB5B5D-DF3F-4D8C-AD46-D3B449D34674}" dt="2026-05-15T06:36:32.857" v="1309" actId="478"/>
          <ac:spMkLst>
            <pc:docMk/>
            <pc:sldMk cId="3311460402" sldId="269"/>
            <ac:spMk id="2" creationId="{DCC13A31-16FC-5CAD-39AB-56B82951DB41}"/>
          </ac:spMkLst>
        </pc:spChg>
        <pc:spChg chg="del">
          <ac:chgData name="Neu Medicine" userId="73ddb83e-9bf0-4652-9821-84dbdf69b407" providerId="ADAL" clId="{3BEB5B5D-DF3F-4D8C-AD46-D3B449D34674}" dt="2026-05-15T06:36:34.070" v="1310" actId="478"/>
          <ac:spMkLst>
            <pc:docMk/>
            <pc:sldMk cId="3311460402" sldId="269"/>
            <ac:spMk id="3" creationId="{68F9275C-040E-BD78-2518-DC652AC7017D}"/>
          </ac:spMkLst>
        </pc:spChg>
        <pc:picChg chg="add mod">
          <ac:chgData name="Neu Medicine" userId="73ddb83e-9bf0-4652-9821-84dbdf69b407" providerId="ADAL" clId="{3BEB5B5D-DF3F-4D8C-AD46-D3B449D34674}" dt="2026-05-15T06:41:02.591" v="1361" actId="14100"/>
          <ac:picMkLst>
            <pc:docMk/>
            <pc:sldMk cId="3311460402" sldId="269"/>
            <ac:picMk id="4" creationId="{A06D6FC7-CC4A-457E-6D76-ABA9ED065E9F}"/>
          </ac:picMkLst>
        </pc:picChg>
        <pc:picChg chg="add del mod">
          <ac:chgData name="Neu Medicine" userId="73ddb83e-9bf0-4652-9821-84dbdf69b407" providerId="ADAL" clId="{3BEB5B5D-DF3F-4D8C-AD46-D3B449D34674}" dt="2026-05-15T06:39:23.316" v="1338" actId="21"/>
          <ac:picMkLst>
            <pc:docMk/>
            <pc:sldMk cId="3311460402" sldId="269"/>
            <ac:picMk id="5" creationId="{7DB8AB3F-17CC-04D9-8482-0C703A01CBA9}"/>
          </ac:picMkLst>
        </pc:picChg>
        <pc:picChg chg="add mod">
          <ac:chgData name="Neu Medicine" userId="73ddb83e-9bf0-4652-9821-84dbdf69b407" providerId="ADAL" clId="{3BEB5B5D-DF3F-4D8C-AD46-D3B449D34674}" dt="2026-05-15T06:41:15.444" v="1366" actId="1076"/>
          <ac:picMkLst>
            <pc:docMk/>
            <pc:sldMk cId="3311460402" sldId="269"/>
            <ac:picMk id="6" creationId="{7BD93027-49E3-3432-2806-40D10817C500}"/>
          </ac:picMkLst>
        </pc:picChg>
      </pc:sldChg>
      <pc:sldChg chg="addSp delSp modSp new del mod">
        <pc:chgData name="Neu Medicine" userId="73ddb83e-9bf0-4652-9821-84dbdf69b407" providerId="ADAL" clId="{3BEB5B5D-DF3F-4D8C-AD46-D3B449D34674}" dt="2026-05-15T06:41:23.526" v="1367" actId="2696"/>
        <pc:sldMkLst>
          <pc:docMk/>
          <pc:sldMk cId="1353954248" sldId="270"/>
        </pc:sldMkLst>
        <pc:spChg chg="del">
          <ac:chgData name="Neu Medicine" userId="73ddb83e-9bf0-4652-9821-84dbdf69b407" providerId="ADAL" clId="{3BEB5B5D-DF3F-4D8C-AD46-D3B449D34674}" dt="2026-05-15T06:39:30.683" v="1340" actId="21"/>
          <ac:spMkLst>
            <pc:docMk/>
            <pc:sldMk cId="1353954248" sldId="270"/>
            <ac:spMk id="2" creationId="{4B97E656-99B1-AABF-8335-3654B3A03028}"/>
          </ac:spMkLst>
        </pc:spChg>
        <pc:spChg chg="del">
          <ac:chgData name="Neu Medicine" userId="73ddb83e-9bf0-4652-9821-84dbdf69b407" providerId="ADAL" clId="{3BEB5B5D-DF3F-4D8C-AD46-D3B449D34674}" dt="2026-05-15T06:39:28.147" v="1339" actId="21"/>
          <ac:spMkLst>
            <pc:docMk/>
            <pc:sldMk cId="1353954248" sldId="270"/>
            <ac:spMk id="3" creationId="{0ACF876B-8C75-8834-BA64-FCA8B411D107}"/>
          </ac:spMkLst>
        </pc:spChg>
        <pc:picChg chg="add del">
          <ac:chgData name="Neu Medicine" userId="73ddb83e-9bf0-4652-9821-84dbdf69b407" providerId="ADAL" clId="{3BEB5B5D-DF3F-4D8C-AD46-D3B449D34674}" dt="2026-05-15T06:39:34.367" v="1342" actId="478"/>
          <ac:picMkLst>
            <pc:docMk/>
            <pc:sldMk cId="1353954248" sldId="270"/>
            <ac:picMk id="4" creationId="{9E205CC0-5899-372B-7E99-D5BEB78AF2A9}"/>
          </ac:picMkLst>
        </pc:picChg>
        <pc:picChg chg="add del mod">
          <ac:chgData name="Neu Medicine" userId="73ddb83e-9bf0-4652-9821-84dbdf69b407" providerId="ADAL" clId="{3BEB5B5D-DF3F-4D8C-AD46-D3B449D34674}" dt="2026-05-15T06:40:58.529" v="1360" actId="21"/>
          <ac:picMkLst>
            <pc:docMk/>
            <pc:sldMk cId="1353954248" sldId="270"/>
            <ac:picMk id="5" creationId="{498CE48E-98D9-F50A-8294-42FBBD62AF3F}"/>
          </ac:picMkLst>
        </pc:picChg>
      </pc:sldChg>
      <pc:sldChg chg="addSp delSp modSp new mod">
        <pc:chgData name="Neu Medicine" userId="73ddb83e-9bf0-4652-9821-84dbdf69b407" providerId="ADAL" clId="{3BEB5B5D-DF3F-4D8C-AD46-D3B449D34674}" dt="2026-05-15T06:54:34.809" v="1386" actId="14100"/>
        <pc:sldMkLst>
          <pc:docMk/>
          <pc:sldMk cId="1683136062" sldId="270"/>
        </pc:sldMkLst>
        <pc:spChg chg="del">
          <ac:chgData name="Neu Medicine" userId="73ddb83e-9bf0-4652-9821-84dbdf69b407" providerId="ADAL" clId="{3BEB5B5D-DF3F-4D8C-AD46-D3B449D34674}" dt="2026-05-15T06:53:03.326" v="1376" actId="478"/>
          <ac:spMkLst>
            <pc:docMk/>
            <pc:sldMk cId="1683136062" sldId="270"/>
            <ac:spMk id="2" creationId="{5E999E9F-7EBB-9A7A-960B-5BCC83E3E926}"/>
          </ac:spMkLst>
        </pc:spChg>
        <pc:spChg chg="del">
          <ac:chgData name="Neu Medicine" userId="73ddb83e-9bf0-4652-9821-84dbdf69b407" providerId="ADAL" clId="{3BEB5B5D-DF3F-4D8C-AD46-D3B449D34674}" dt="2026-05-15T06:53:01.462" v="1375" actId="478"/>
          <ac:spMkLst>
            <pc:docMk/>
            <pc:sldMk cId="1683136062" sldId="270"/>
            <ac:spMk id="3" creationId="{ED00624A-6C18-3D9B-6950-ED6ACC8FD5EE}"/>
          </ac:spMkLst>
        </pc:spChg>
        <pc:graphicFrameChg chg="add mod">
          <ac:chgData name="Neu Medicine" userId="73ddb83e-9bf0-4652-9821-84dbdf69b407" providerId="ADAL" clId="{3BEB5B5D-DF3F-4D8C-AD46-D3B449D34674}" dt="2026-05-15T06:54:34.809" v="1386" actId="14100"/>
          <ac:graphicFrameMkLst>
            <pc:docMk/>
            <pc:sldMk cId="1683136062" sldId="270"/>
            <ac:graphicFrameMk id="6" creationId="{FE2EAC56-D746-3F29-5646-E0F887347841}"/>
          </ac:graphicFrameMkLst>
        </pc:graphicFrameChg>
        <pc:picChg chg="add">
          <ac:chgData name="Neu Medicine" userId="73ddb83e-9bf0-4652-9821-84dbdf69b407" providerId="ADAL" clId="{3BEB5B5D-DF3F-4D8C-AD46-D3B449D34674}" dt="2026-05-15T06:53:05.007" v="1377"/>
          <ac:picMkLst>
            <pc:docMk/>
            <pc:sldMk cId="1683136062" sldId="270"/>
            <ac:picMk id="4" creationId="{44E47116-8EF1-DA05-234D-14FC657D8F3B}"/>
          </ac:picMkLst>
        </pc:picChg>
        <pc:picChg chg="add mod">
          <ac:chgData name="Neu Medicine" userId="73ddb83e-9bf0-4652-9821-84dbdf69b407" providerId="ADAL" clId="{3BEB5B5D-DF3F-4D8C-AD46-D3B449D34674}" dt="2026-05-15T06:53:33.391" v="1383" actId="14100"/>
          <ac:picMkLst>
            <pc:docMk/>
            <pc:sldMk cId="1683136062" sldId="270"/>
            <ac:picMk id="5" creationId="{38286E77-2994-3D24-3F33-CC9D53E9FAD3}"/>
          </ac:picMkLst>
        </pc:picChg>
      </pc:sldChg>
      <pc:sldChg chg="addSp delSp modSp new mod ord">
        <pc:chgData name="Neu Medicine" userId="73ddb83e-9bf0-4652-9821-84dbdf69b407" providerId="ADAL" clId="{3BEB5B5D-DF3F-4D8C-AD46-D3B449D34674}" dt="2026-05-15T06:57:28.237" v="1402"/>
        <pc:sldMkLst>
          <pc:docMk/>
          <pc:sldMk cId="1046072791" sldId="271"/>
        </pc:sldMkLst>
        <pc:spChg chg="del">
          <ac:chgData name="Neu Medicine" userId="73ddb83e-9bf0-4652-9821-84dbdf69b407" providerId="ADAL" clId="{3BEB5B5D-DF3F-4D8C-AD46-D3B449D34674}" dt="2026-05-15T06:56:11.674" v="1389" actId="478"/>
          <ac:spMkLst>
            <pc:docMk/>
            <pc:sldMk cId="1046072791" sldId="271"/>
            <ac:spMk id="2" creationId="{EAAF0C15-D474-D9C3-90F3-8EBB8BFACEC2}"/>
          </ac:spMkLst>
        </pc:spChg>
        <pc:spChg chg="del">
          <ac:chgData name="Neu Medicine" userId="73ddb83e-9bf0-4652-9821-84dbdf69b407" providerId="ADAL" clId="{3BEB5B5D-DF3F-4D8C-AD46-D3B449D34674}" dt="2026-05-15T06:56:10.684" v="1388" actId="478"/>
          <ac:spMkLst>
            <pc:docMk/>
            <pc:sldMk cId="1046072791" sldId="271"/>
            <ac:spMk id="3" creationId="{D1A71679-7A40-1FA5-AD8A-15ED29ED89E6}"/>
          </ac:spMkLst>
        </pc:spChg>
        <pc:picChg chg="add mod">
          <ac:chgData name="Neu Medicine" userId="73ddb83e-9bf0-4652-9821-84dbdf69b407" providerId="ADAL" clId="{3BEB5B5D-DF3F-4D8C-AD46-D3B449D34674}" dt="2026-05-15T06:57:16.251" v="1400" actId="14100"/>
          <ac:picMkLst>
            <pc:docMk/>
            <pc:sldMk cId="1046072791" sldId="271"/>
            <ac:picMk id="5" creationId="{BDBA39E2-2622-FBCD-D392-15F6939B1506}"/>
          </ac:picMkLst>
        </pc:picChg>
        <pc:picChg chg="add mod">
          <ac:chgData name="Neu Medicine" userId="73ddb83e-9bf0-4652-9821-84dbdf69b407" providerId="ADAL" clId="{3BEB5B5D-DF3F-4D8C-AD46-D3B449D34674}" dt="2026-05-15T06:57:10.193" v="1398" actId="14100"/>
          <ac:picMkLst>
            <pc:docMk/>
            <pc:sldMk cId="1046072791" sldId="271"/>
            <ac:picMk id="7" creationId="{993F2EBE-3A27-9F28-F88F-3EA0050A3B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22A93-353E-429E-A9D6-4DE97903F95F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6E20-C7BB-4853-A538-3E7D4C4C78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94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26E20-C7BB-4853-A538-3E7D4C4C78C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87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26E20-C7BB-4853-A538-3E7D4C4C78C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97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26E20-C7BB-4853-A538-3E7D4C4C78C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4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88D315-24E7-2773-D4C0-C8A727A2B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A9F52FC-91D3-EACC-C28F-15C1B5E7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574780-FDAE-2A7C-9746-08A730FE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261908-9CB0-E179-E335-40995219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45E209-5291-BEC2-EF89-7B1A4D8F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94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98B30-5517-FAE5-D2EB-9E7FA720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463DDF-FCE7-04B9-E361-83C6C733B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0CBD8E-D0C2-3901-762C-04F7967A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0BEA14-1A73-7E9C-152D-3E05B0D6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88D1DF-BF49-B3E6-97AC-DEEC478F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4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9AD459-D755-8293-25BF-E1FF67773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B4F6FE-D9F2-F159-66E2-316B6006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765C79-CA9C-404E-9C5E-0A9D571B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CFCB20-BE09-95E9-6A37-1AEA4F18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DBBD95-6120-A62B-AC04-97DACB4B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CB8765-C764-6B35-7548-F3035E60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41590D-AE65-1751-4A19-677CFD737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1FAE91-7B9E-112D-B74E-7378A14F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F8513C-B654-E8DD-4DC8-AA508297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054659-E465-EB84-1F6F-7DB3EE1C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1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EE4590-764F-A087-C6FB-FD3122435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666304-D92D-B829-323A-152AD246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94482C-49B0-29FE-6CBA-62ED6714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8E79B8-70D9-D2D7-5506-F4C656AE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C18FC7-AAD2-8644-DFEF-DCDFE4A2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3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05D1B8-38B7-4319-7A35-32E0C44E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94C32E-74E0-8693-E97B-5A2EFE784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AD88F5-CED1-C809-8FFB-5A93F27AB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315DF12-7728-FA71-03F8-29186C9C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3BF5D69-CA8E-E7A2-891E-23F83331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851FC2-FFF0-D6C7-26B1-E4544831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64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252F06-0C84-0A59-3015-24CF4A9A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155E32-E802-AB29-7FB5-66FD803E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6C6A84-F296-DE22-6852-77441DFE6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D067745-4C37-9AAF-D263-D1EE3A492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8C92A78-1D40-A743-2F44-C5AC13341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4CA9A55-C570-B6D4-2090-4FA19E97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C0081CB-9C1C-16CD-54E4-39715EF3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2642705-58E9-4754-E2B6-7D15A81E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88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48A246-686C-AA53-D517-DE77404C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DEDB09A-82D3-DFE7-85B0-FAD74293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2D4DCA-752C-825B-C2EC-8B1EAFF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882557D-3275-1919-1771-CDD6B816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81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21BD0F2-D829-DD63-6040-6A61C2E6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C8C12D7-B7E7-AFC4-0495-C5AB863E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68032E-A438-C7B8-58F5-BF820235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42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767798-B6AA-EDDA-FA8C-FA44D878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6A929E-1BC1-071B-01AB-3E2E1FA2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9ADE969-2FF1-D0B4-CC7D-F479BA19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D812F5-4A93-4807-E431-3941E900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E5B4EC-6A8D-7A2A-4FB0-54EFA2AA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1FDED60-2BE4-CBBF-06E1-8228A6B7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01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8D8D0E-2B21-E549-C48E-824FBA65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F159781-40DF-F6B6-53C0-3EAFC4685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998D0E-E740-A80B-9F8E-FD03211FE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D9AAAC-E6EC-03FA-6E5C-64A826F2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5D6E22-15A4-697B-875E-D410E7FA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BAC9AD-AB2D-57FA-E6EF-D73B4A6E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91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8D31A5F-302C-BDE6-373C-B4DD4D9E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EF7B16-7EA9-BD33-8567-237348944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2DD637-F7B8-21D7-599C-167D67FEA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140D-7A31-4460-99FF-F203A63C6692}" type="datetimeFigureOut">
              <a:rPr lang="tr-TR" smtClean="0"/>
              <a:t>15.05.2026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A99E3E-8B14-0A87-B424-C69F7D7B7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A4426-A648-1A27-152B-7A4003A36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161E-4B94-4FBD-A264-126B06F7B6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5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cine.neu.edu.tr/ogrenci/" TargetMode="External"/><Relationship Id="rId5" Type="http://schemas.openxmlformats.org/officeDocument/2006/relationships/hyperlink" Target="https://medicine.neu.edu.tr/wp-content/uploads/sites/137/2023/11/24/YDU-TIP-Yonetmelik-ENG_23.Eylul_.2021.pdf?ver=5efa0b115a8a873896a73ee250db5030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edicine.neu.edu.tr/ogrenci/komite-staj-geribildiri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edicine.neu.edu.tr/students/committee-internship-feedback-web-page/?lang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edicine@neu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cine.neu.edu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neu.edu.tr/ogrenci/ogrenci-el-kitab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icine.neu.edu.tr/wp-content/uploads/sites/137/2025/11/19/YDU-Tip-Fakultesi-2025-2026-Student-Handbook-bd.pdf?ver=87f032c77e210fca98e8f2bc6522c4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88C119-2FF3-D1DB-E1EA-143493F95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YAKIN DOĞU ÜNİVERSİTESİ TIP FAKÜLTESİ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2309EF-5416-7CFD-B6DE-9B9401E55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DEKAN- ÖĞRENCİ BULUŞMASI</a:t>
            </a:r>
          </a:p>
          <a:p>
            <a:r>
              <a:rPr lang="tr-TR" dirty="0"/>
              <a:t>DEAN-STUDENTS MEETING</a:t>
            </a:r>
          </a:p>
          <a:p>
            <a:r>
              <a:rPr lang="tr-TR" dirty="0"/>
              <a:t>18.05.2026</a:t>
            </a:r>
          </a:p>
        </p:txBody>
      </p:sp>
    </p:spTree>
    <p:extLst>
      <p:ext uri="{BB962C8B-B14F-4D97-AF65-F5344CB8AC3E}">
        <p14:creationId xmlns:p14="http://schemas.microsoft.com/office/powerpoint/2010/main" val="413648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06D6FC7-CC4A-457E-6D76-ABA9ED06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34" y="77772"/>
            <a:ext cx="6350523" cy="410772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BD93027-49E3-3432-2806-40D10817C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35" y="4185501"/>
            <a:ext cx="6350522" cy="21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6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A72C2F6-94FA-8D6B-4F44-7CDF87B3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1" y="408642"/>
            <a:ext cx="10899349" cy="62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DBA39E2-2622-FBCD-D392-15F6939B1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4" y="466325"/>
            <a:ext cx="5953591" cy="573485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93F2EBE-3A27-9F28-F88F-3EA0050A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466325"/>
            <a:ext cx="5838825" cy="58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286E77-2994-3D24-3F33-CC9D53E9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57" y="257174"/>
            <a:ext cx="3831336" cy="6296025"/>
          </a:xfrm>
          <a:prstGeom prst="rect">
            <a:avLst/>
          </a:prstGeom>
        </p:spPr>
      </p:pic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FE2EAC56-D746-3F29-5646-E0F887347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247448"/>
              </p:ext>
            </p:extLst>
          </p:nvPr>
        </p:nvGraphicFramePr>
        <p:xfrm>
          <a:off x="6798355" y="464458"/>
          <a:ext cx="4302973" cy="608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98" imgH="8020037" progId="Acrobat.Document.DC">
                  <p:embed/>
                </p:oleObj>
              </mc:Choice>
              <mc:Fallback>
                <p:oleObj name="Acrobat Document" r:id="rId4" imgW="5667198" imgH="8020037" progId="Acrobat.Document.DC">
                  <p:embed/>
                  <p:pic>
                    <p:nvPicPr>
                      <p:cNvPr id="6" name="Nesne 5">
                        <a:extLst>
                          <a:ext uri="{FF2B5EF4-FFF2-40B4-BE49-F238E27FC236}">
                            <a16:creationId xmlns:a16="http://schemas.microsoft.com/office/drawing/2014/main" id="{FE2EAC56-D746-3F29-5646-E0F887347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8355" y="464458"/>
                        <a:ext cx="4302973" cy="6088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13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400EAE8-0113-7615-B351-0FC1EF36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10606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85EAAD8-AF34-7AB5-3E9B-08FC1C123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241" y="667790"/>
            <a:ext cx="6413370" cy="619021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D95C2A7-9449-C7AF-632D-D5BE5A04BA12}"/>
              </a:ext>
            </a:extLst>
          </p:cNvPr>
          <p:cNvSpPr txBox="1"/>
          <p:nvPr/>
        </p:nvSpPr>
        <p:spPr>
          <a:xfrm>
            <a:off x="5828122" y="69139"/>
            <a:ext cx="63638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hlinkClick r:id="rId5"/>
              </a:rPr>
              <a:t>https://medicine.neu.edu.tr/wp-content/uploads/sites/137/2023/11/24/YDU-TIP-Yonetmelik-ENG_23.Eylul_.2021.pdf?ver=5efa0b115a8a873896a73ee250db5030</a:t>
            </a:r>
            <a:r>
              <a:rPr lang="tr-TR" sz="1600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50BB772-9C1E-71DC-2E4F-58C04F3EEA8A}"/>
              </a:ext>
            </a:extLst>
          </p:cNvPr>
          <p:cNvSpPr txBox="1"/>
          <p:nvPr/>
        </p:nvSpPr>
        <p:spPr>
          <a:xfrm>
            <a:off x="386499" y="274890"/>
            <a:ext cx="612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6"/>
              </a:rPr>
              <a:t>https://medicine.neu.edu.tr/ogrenci/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19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C441D1-4DDB-60C5-FE07-10B99C5D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4" y="148309"/>
            <a:ext cx="10515600" cy="455007"/>
          </a:xfrm>
        </p:spPr>
        <p:txBody>
          <a:bodyPr>
            <a:normAutofit/>
          </a:bodyPr>
          <a:lstStyle/>
          <a:p>
            <a:r>
              <a:rPr lang="tr-TR" sz="2000" dirty="0">
                <a:hlinkClick r:id="rId2"/>
              </a:rPr>
              <a:t>GERİBİLDİRİM FORMLARI :</a:t>
            </a:r>
            <a:r>
              <a:rPr lang="tr-TR" sz="2000" dirty="0" err="1">
                <a:hlinkClick r:id="rId2"/>
              </a:rPr>
              <a:t>https</a:t>
            </a:r>
            <a:r>
              <a:rPr lang="tr-TR" sz="2000" dirty="0">
                <a:hlinkClick r:id="rId2"/>
              </a:rPr>
              <a:t>://medicine.neu.edu.tr/ogrenci/komite-staj-geribildirim/</a:t>
            </a:r>
            <a:r>
              <a:rPr lang="tr-TR" sz="2000" dirty="0"/>
              <a:t>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92839D3-5BD2-FFB5-2681-DE1CBD26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64" y="603316"/>
            <a:ext cx="11802358" cy="61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3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F695B-C3BA-8E4A-517B-29E7CC9B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1877"/>
          </a:xfrm>
        </p:spPr>
        <p:txBody>
          <a:bodyPr>
            <a:normAutofit/>
          </a:bodyPr>
          <a:lstStyle/>
          <a:p>
            <a:r>
              <a:rPr lang="tr-TR" sz="2000" dirty="0">
                <a:hlinkClick r:id="rId2"/>
              </a:rPr>
              <a:t>FEEDBACK FORMS: https://medicine.neu.edu.tr/students/committee-internship-feedback-web-page/?lang=en</a:t>
            </a:r>
            <a:r>
              <a:rPr lang="tr-TR" sz="2000" dirty="0"/>
              <a:t>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92A57FF-4698-B6DA-A6D4-18E1F399A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402" y="688157"/>
            <a:ext cx="11708091" cy="60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4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76FD33-7E57-4D7A-0947-61901378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İLETİŞİM İÇİN (FOR COMMUNICATION)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379514-F6FE-4CD8-D835-425AB157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medicine@neu.edu.tr</a:t>
            </a:r>
            <a:endParaRPr lang="tr-TR" dirty="0"/>
          </a:p>
          <a:p>
            <a:endParaRPr lang="tr-TR" dirty="0"/>
          </a:p>
          <a:p>
            <a:r>
              <a:rPr lang="tr-TR" dirty="0"/>
              <a:t>Dekanlık mail adresidir( e-mail </a:t>
            </a:r>
            <a:r>
              <a:rPr lang="tr-TR" dirty="0" err="1"/>
              <a:t>address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Dean’s</a:t>
            </a:r>
            <a:r>
              <a:rPr lang="tr-TR" dirty="0"/>
              <a:t> Office)</a:t>
            </a:r>
          </a:p>
          <a:p>
            <a:r>
              <a:rPr lang="tr-TR" dirty="0"/>
              <a:t>Öğrenciler istek/ geribildirim/şikayetlerini bu adrese yazar (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send</a:t>
            </a:r>
            <a:r>
              <a:rPr lang="tr-TR" dirty="0"/>
              <a:t> </a:t>
            </a:r>
            <a:r>
              <a:rPr lang="tr-TR" dirty="0" err="1"/>
              <a:t>email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request</a:t>
            </a:r>
            <a:r>
              <a:rPr lang="tr-TR" dirty="0"/>
              <a:t>/ </a:t>
            </a:r>
            <a:r>
              <a:rPr lang="tr-TR" dirty="0" err="1"/>
              <a:t>feedback</a:t>
            </a:r>
            <a:r>
              <a:rPr lang="tr-TR" dirty="0"/>
              <a:t>/</a:t>
            </a:r>
            <a:r>
              <a:rPr lang="tr-TR" dirty="0" err="1"/>
              <a:t>petitions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).</a:t>
            </a:r>
          </a:p>
          <a:p>
            <a:r>
              <a:rPr lang="tr-TR" dirty="0"/>
              <a:t>Öğrenciye 3 gün içinde cevap verilir (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receive</a:t>
            </a:r>
            <a:r>
              <a:rPr lang="tr-TR" dirty="0"/>
              <a:t> </a:t>
            </a:r>
            <a:r>
              <a:rPr lang="tr-TR" dirty="0" err="1"/>
              <a:t>reply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3 </a:t>
            </a:r>
            <a:r>
              <a:rPr lang="tr-TR" dirty="0" err="1"/>
              <a:t>days</a:t>
            </a:r>
            <a:r>
              <a:rPr lang="tr-TR" dirty="0"/>
              <a:t>).</a:t>
            </a:r>
          </a:p>
          <a:p>
            <a:r>
              <a:rPr lang="tr-TR" dirty="0"/>
              <a:t>Hatırlatma en az 3 gün sonra yapılmalıdır (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reminder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3 </a:t>
            </a:r>
            <a:r>
              <a:rPr lang="tr-TR" dirty="0" err="1"/>
              <a:t>days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23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9A221B-C10E-D0EE-959D-E5E01C52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WEBSİTESİ ( WEBSITE)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0F39E5-53BE-D893-3570-11080C80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hlinkClick r:id="rId2"/>
              </a:rPr>
              <a:t>https://medicine.neu.edu.tr/</a:t>
            </a:r>
            <a:r>
              <a:rPr lang="tr-TR" dirty="0"/>
              <a:t> </a:t>
            </a:r>
          </a:p>
          <a:p>
            <a:r>
              <a:rPr lang="tr-TR" dirty="0"/>
              <a:t>Öğrenciler web sitesindeki bilgileri inceler (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website</a:t>
            </a:r>
            <a:r>
              <a:rPr lang="tr-TR" dirty="0"/>
              <a:t>).</a:t>
            </a:r>
          </a:p>
          <a:p>
            <a:r>
              <a:rPr lang="tr-TR" dirty="0" err="1"/>
              <a:t>Examples</a:t>
            </a:r>
            <a:r>
              <a:rPr lang="tr-TR" dirty="0"/>
              <a:t>:</a:t>
            </a:r>
          </a:p>
          <a:p>
            <a:r>
              <a:rPr lang="tr-TR" dirty="0"/>
              <a:t>Program kataloğu (Course </a:t>
            </a:r>
            <a:r>
              <a:rPr lang="tr-TR" dirty="0" err="1"/>
              <a:t>catalogue</a:t>
            </a:r>
            <a:r>
              <a:rPr lang="tr-TR" dirty="0"/>
              <a:t>)</a:t>
            </a:r>
          </a:p>
          <a:p>
            <a:r>
              <a:rPr lang="tr-TR" dirty="0"/>
              <a:t>Öğrenci el kitabı (</a:t>
            </a:r>
            <a:r>
              <a:rPr lang="tr-TR" dirty="0" err="1"/>
              <a:t>Student</a:t>
            </a:r>
            <a:r>
              <a:rPr lang="tr-TR" dirty="0"/>
              <a:t> </a:t>
            </a:r>
            <a:r>
              <a:rPr lang="tr-TR" dirty="0" err="1"/>
              <a:t>handbook</a:t>
            </a:r>
            <a:r>
              <a:rPr lang="tr-TR" dirty="0"/>
              <a:t>)</a:t>
            </a:r>
          </a:p>
          <a:p>
            <a:r>
              <a:rPr lang="tr-TR" dirty="0"/>
              <a:t>Program kataloğu (Program </a:t>
            </a:r>
            <a:r>
              <a:rPr lang="tr-TR" dirty="0" err="1"/>
              <a:t>catalogue</a:t>
            </a:r>
            <a:r>
              <a:rPr lang="tr-TR" dirty="0"/>
              <a:t>)</a:t>
            </a:r>
          </a:p>
          <a:p>
            <a:r>
              <a:rPr lang="tr-TR" dirty="0"/>
              <a:t>Komisyon/kurulların bilgisi (</a:t>
            </a:r>
            <a:r>
              <a:rPr lang="tr-TR" dirty="0" err="1"/>
              <a:t>Adresses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commissions</a:t>
            </a:r>
            <a:r>
              <a:rPr lang="tr-TR" dirty="0"/>
              <a:t>)</a:t>
            </a:r>
          </a:p>
          <a:p>
            <a:r>
              <a:rPr lang="tr-TR" dirty="0"/>
              <a:t>Koordinatörlerin iletişim adresleri (</a:t>
            </a:r>
            <a:r>
              <a:rPr lang="tr-TR" dirty="0" err="1"/>
              <a:t>info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is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adressess</a:t>
            </a:r>
            <a:r>
              <a:rPr lang="tr-TR" dirty="0"/>
              <a:t>)</a:t>
            </a:r>
          </a:p>
          <a:p>
            <a:r>
              <a:rPr lang="tr-TR" dirty="0"/>
              <a:t>Akademik takvim (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/>
              <a:t>calender</a:t>
            </a:r>
            <a:r>
              <a:rPr lang="tr-TR"/>
              <a:t>)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652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84CBAFE-D9B1-4794-0AA5-BAA3EDF4D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128" y="0"/>
            <a:ext cx="9986598" cy="67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0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51F462-964A-D59F-2E1D-32DA46D3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E5D892-C855-7C14-48F4-9E880C2FD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C9305B-089C-473D-C021-B22FF4DD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2" y="0"/>
            <a:ext cx="1149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3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9BA490A-1EA5-9BEF-0193-C5E23959C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232"/>
            <a:ext cx="12192000" cy="679201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53F0CC4-62E9-7D8D-52AB-0FA3A97C08EC}"/>
              </a:ext>
            </a:extLst>
          </p:cNvPr>
          <p:cNvSpPr txBox="1"/>
          <p:nvPr/>
        </p:nvSpPr>
        <p:spPr>
          <a:xfrm>
            <a:off x="421848" y="107566"/>
            <a:ext cx="616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https://medicine.neu.edu.tr/ogrenci/ogrenci-el-kitabi/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76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F1BA47-E56F-C0BE-1874-82C2BBBE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950"/>
            <a:ext cx="10515600" cy="417087"/>
          </a:xfrm>
        </p:spPr>
        <p:txBody>
          <a:bodyPr>
            <a:normAutofit fontScale="90000"/>
          </a:bodyPr>
          <a:lstStyle/>
          <a:p>
            <a:r>
              <a:rPr lang="tr-TR" dirty="0"/>
              <a:t>STUDENT HANDBOOK</a:t>
            </a:r>
            <a:br>
              <a:rPr lang="tr-TR" dirty="0"/>
            </a:br>
            <a:r>
              <a:rPr lang="tr-TR" sz="2200" dirty="0">
                <a:hlinkClick r:id="rId2"/>
              </a:rPr>
              <a:t>https://medicine.neu.edu.tr/wp-content/uploads/sites/137/2025/11/19/YDU-Tip-Fakultesi-2025-2026-Student-Handbook-bd.pdf?ver=87f032c77e210fca98e8f2bc6522c422</a:t>
            </a:r>
            <a:r>
              <a:rPr lang="tr-TR" sz="2200" dirty="0"/>
              <a:t>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7DB0C73-29B8-10BC-EA5B-341E7567C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98124"/>
            <a:ext cx="5750351" cy="575987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8F0F134-167A-E20B-5540-CDE81A392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436" y="1098124"/>
            <a:ext cx="4796455" cy="62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144C98-4B08-B13F-3BE4-69D1BCA8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C6D51D6-A5B1-96E6-7CC4-CDC52CC5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1" y="193249"/>
            <a:ext cx="11848449" cy="66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1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3AEDA94-D5C2-6683-23E3-2C6F1AD8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98" y="141402"/>
            <a:ext cx="7437748" cy="67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292</Words>
  <Application>Microsoft Office PowerPoint</Application>
  <PresentationFormat>Geniş ekran</PresentationFormat>
  <Paragraphs>30</Paragraphs>
  <Slides>16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Acrobat Document</vt:lpstr>
      <vt:lpstr>YAKIN DOĞU ÜNİVERSİTESİ TIP FAKÜLTESİ</vt:lpstr>
      <vt:lpstr>İLETİŞİM İÇİN (FOR COMMUNICATION)</vt:lpstr>
      <vt:lpstr>WEBSİTESİ ( WEBSITE)</vt:lpstr>
      <vt:lpstr>PowerPoint Sunusu</vt:lpstr>
      <vt:lpstr>PowerPoint Sunusu</vt:lpstr>
      <vt:lpstr>PowerPoint Sunusu</vt:lpstr>
      <vt:lpstr>STUDENT HANDBOOK https://medicine.neu.edu.tr/wp-content/uploads/sites/137/2025/11/19/YDU-Tip-Fakultesi-2025-2026-Student-Handbook-bd.pdf?ver=87f032c77e210fca98e8f2bc6522c422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GERİBİLDİRİM FORMLARI :https://medicine.neu.edu.tr/ogrenci/komite-staj-geribildirim/ </vt:lpstr>
      <vt:lpstr>FEEDBACK FORMS: https://medicine.neu.edu.tr/students/committee-internship-feedback-web-page/?lang=en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Neu Medicine</dc:creator>
  <cp:lastModifiedBy>Neu Medicine</cp:lastModifiedBy>
  <cp:revision>1</cp:revision>
  <dcterms:created xsi:type="dcterms:W3CDTF">2026-05-13T10:49:45Z</dcterms:created>
  <dcterms:modified xsi:type="dcterms:W3CDTF">2026-05-15T07:36:03Z</dcterms:modified>
</cp:coreProperties>
</file>